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9144000" cy="5143500" type="screen16x9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50AA"/>
    <a:srgbClr val="BC8EA1"/>
    <a:srgbClr val="E93A87"/>
    <a:srgbClr val="E61B74"/>
    <a:srgbClr val="A274B0"/>
    <a:srgbClr val="27586B"/>
    <a:srgbClr val="6170B5"/>
    <a:srgbClr val="28A1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1" autoAdjust="0"/>
    <p:restoredTop sz="94660"/>
  </p:normalViewPr>
  <p:slideViewPr>
    <p:cSldViewPr>
      <p:cViewPr varScale="1">
        <p:scale>
          <a:sx n="108" d="100"/>
          <a:sy n="108" d="100"/>
        </p:scale>
        <p:origin x="806" y="101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Triángulo rectángulo">
            <a:extLst>
              <a:ext uri="{FF2B5EF4-FFF2-40B4-BE49-F238E27FC236}">
                <a16:creationId xmlns:a16="http://schemas.microsoft.com/office/drawing/2014/main" id="{74602597-89D5-8FFF-2735-F156C142B2EB}"/>
              </a:ext>
            </a:extLst>
          </p:cNvPr>
          <p:cNvSpPr/>
          <p:nvPr/>
        </p:nvSpPr>
        <p:spPr>
          <a:xfrm>
            <a:off x="0" y="3498850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427DDB9-766F-6673-19EE-472F339CD193}"/>
              </a:ext>
            </a:extLst>
          </p:cNvPr>
          <p:cNvSpPr/>
          <p:nvPr userDrawn="1"/>
        </p:nvSpPr>
        <p:spPr>
          <a:xfrm>
            <a:off x="1692275" y="700088"/>
            <a:ext cx="115888" cy="5762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1C057530-52D0-4BCC-7953-F070B08234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64" y="-120272"/>
            <a:ext cx="9144000" cy="5143500"/>
          </a:xfrm>
          <a:prstGeom prst="rect">
            <a:avLst/>
          </a:prstGeom>
        </p:spPr>
      </p:pic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69605" y="483519"/>
            <a:ext cx="6982120" cy="1584296"/>
          </a:xfrm>
        </p:spPr>
        <p:txBody>
          <a:bodyPr anchor="b">
            <a:noAutofit/>
          </a:bodyPr>
          <a:lstStyle>
            <a:lvl1pPr algn="l">
              <a:defRPr sz="3600" b="1" u="none" spc="-150">
                <a:solidFill>
                  <a:srgbClr val="A274B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endParaRPr lang="en-US" dirty="0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69604" y="2284384"/>
            <a:ext cx="6982121" cy="865080"/>
          </a:xfrm>
        </p:spPr>
        <p:txBody>
          <a:bodyPr lIns="45720" rIns="45720" anchor="t"/>
          <a:lstStyle>
            <a:lvl1pPr marL="0" marR="64008" indent="0" algn="r">
              <a:buNone/>
              <a:defRPr sz="2000" i="0">
                <a:solidFill>
                  <a:srgbClr val="E93A87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dirty="0"/>
              <a:t>Haga clic para modificar el estilo de subtítulo del patrón</a:t>
            </a:r>
            <a:endParaRPr lang="en-US" dirty="0"/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CB948F6F-5EC1-BABC-FA2D-FC82A948E885}"/>
              </a:ext>
            </a:extLst>
          </p:cNvPr>
          <p:cNvCxnSpPr>
            <a:cxnSpLocks/>
          </p:cNvCxnSpPr>
          <p:nvPr userDrawn="1"/>
        </p:nvCxnSpPr>
        <p:spPr>
          <a:xfrm>
            <a:off x="469604" y="2139702"/>
            <a:ext cx="6982121" cy="0"/>
          </a:xfrm>
          <a:prstGeom prst="line">
            <a:avLst/>
          </a:prstGeom>
          <a:ln>
            <a:solidFill>
              <a:srgbClr val="BC8EA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16" name="Imagen 15">
            <a:extLst>
              <a:ext uri="{FF2B5EF4-FFF2-40B4-BE49-F238E27FC236}">
                <a16:creationId xmlns:a16="http://schemas.microsoft.com/office/drawing/2014/main" id="{BC2AFCF8-4395-7535-100C-8CF197B3357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3814" y="-108280"/>
            <a:ext cx="3390333" cy="1832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2070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8F7625AB-FD81-4433-A0BA-EC4A051A15E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71" t="54599" r="18717" b="15701"/>
          <a:stretch/>
        </p:blipFill>
        <p:spPr>
          <a:xfrm>
            <a:off x="-3252" y="2687102"/>
            <a:ext cx="9147251" cy="2456398"/>
          </a:xfrm>
          <a:prstGeom prst="rect">
            <a:avLst/>
          </a:prstGeom>
        </p:spPr>
      </p:pic>
      <p:sp>
        <p:nvSpPr>
          <p:cNvPr id="2" name="7 Triángulo rectángulo">
            <a:extLst>
              <a:ext uri="{FF2B5EF4-FFF2-40B4-BE49-F238E27FC236}">
                <a16:creationId xmlns:a16="http://schemas.microsoft.com/office/drawing/2014/main" id="{6DD35453-0ADD-6823-C118-7F193C73F8B2}"/>
              </a:ext>
            </a:extLst>
          </p:cNvPr>
          <p:cNvSpPr/>
          <p:nvPr/>
        </p:nvSpPr>
        <p:spPr>
          <a:xfrm>
            <a:off x="0" y="3498850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6 Título"/>
          <p:cNvSpPr>
            <a:spLocks noGrp="1"/>
          </p:cNvSpPr>
          <p:nvPr>
            <p:ph type="title"/>
          </p:nvPr>
        </p:nvSpPr>
        <p:spPr>
          <a:xfrm>
            <a:off x="323528" y="843558"/>
            <a:ext cx="8229600" cy="432048"/>
          </a:xfrm>
        </p:spPr>
        <p:txBody>
          <a:bodyPr rtlCol="0">
            <a:noAutofit/>
          </a:bodyPr>
          <a:lstStyle>
            <a:lvl1pPr>
              <a:defRPr sz="2400">
                <a:solidFill>
                  <a:srgbClr val="C650AA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18" name="2 Marcador de contenido"/>
          <p:cNvSpPr>
            <a:spLocks noGrp="1"/>
          </p:cNvSpPr>
          <p:nvPr>
            <p:ph idx="1"/>
          </p:nvPr>
        </p:nvSpPr>
        <p:spPr>
          <a:xfrm>
            <a:off x="323528" y="1419624"/>
            <a:ext cx="8280920" cy="3141308"/>
          </a:xfrm>
        </p:spPr>
        <p:txBody>
          <a:bodyPr/>
          <a:lstStyle>
            <a:lvl1pPr>
              <a:defRPr sz="2000">
                <a:solidFill>
                  <a:srgbClr val="C650A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800">
                <a:solidFill>
                  <a:srgbClr val="C650A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600">
                <a:solidFill>
                  <a:srgbClr val="C650A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400">
                <a:solidFill>
                  <a:srgbClr val="C650A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400">
                <a:solidFill>
                  <a:srgbClr val="C650A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C6AD2370-C9EC-0541-3230-B22CADA0F7F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-53999"/>
            <a:ext cx="2715772" cy="152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853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D757B016-9F5E-4F9B-8390-46E7838639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71" t="54599" r="18717" b="15701"/>
          <a:stretch/>
        </p:blipFill>
        <p:spPr>
          <a:xfrm>
            <a:off x="-3252" y="2687102"/>
            <a:ext cx="9147251" cy="2456398"/>
          </a:xfrm>
          <a:prstGeom prst="rect">
            <a:avLst/>
          </a:prstGeom>
        </p:spPr>
      </p:pic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6183" y="4288390"/>
            <a:ext cx="4040188" cy="463488"/>
          </a:xfrm>
          <a:solidFill>
            <a:schemeClr val="bg1">
              <a:lumMod val="85000"/>
            </a:schemeClr>
          </a:solidFill>
          <a:ln w="9652">
            <a:noFill/>
            <a:miter lim="800000"/>
          </a:ln>
        </p:spPr>
        <p:txBody>
          <a:bodyPr lIns="182880" anchor="ctr">
            <a:noAutofit/>
          </a:bodyPr>
          <a:lstStyle>
            <a:lvl1pPr marL="0" indent="0" algn="ctr">
              <a:buNone/>
              <a:defRPr sz="1400" b="0">
                <a:solidFill>
                  <a:srgbClr val="C650A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17406" y="4288390"/>
            <a:ext cx="4041775" cy="463488"/>
          </a:xfrm>
          <a:solidFill>
            <a:schemeClr val="bg1">
              <a:lumMod val="85000"/>
            </a:schemeClr>
          </a:solidFill>
          <a:ln w="9652">
            <a:noFill/>
            <a:miter lim="800000"/>
          </a:ln>
        </p:spPr>
        <p:txBody>
          <a:bodyPr lIns="182880" anchor="ctr">
            <a:noAutofit/>
          </a:bodyPr>
          <a:lstStyle>
            <a:lvl1pPr marL="0" indent="0" algn="ctr">
              <a:buNone/>
              <a:defRPr sz="1400" b="0">
                <a:solidFill>
                  <a:srgbClr val="C650A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9805" y="1602098"/>
            <a:ext cx="4040188" cy="268629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1400">
                <a:solidFill>
                  <a:srgbClr val="C650A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400">
                <a:solidFill>
                  <a:srgbClr val="C650A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400">
                <a:solidFill>
                  <a:srgbClr val="C650A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400">
                <a:solidFill>
                  <a:srgbClr val="C650A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400">
                <a:solidFill>
                  <a:srgbClr val="C650A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extLst/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33056" y="1602097"/>
            <a:ext cx="4041775" cy="268629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1400">
                <a:solidFill>
                  <a:srgbClr val="C650A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400">
                <a:solidFill>
                  <a:srgbClr val="C650A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400">
                <a:solidFill>
                  <a:srgbClr val="C650A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400">
                <a:solidFill>
                  <a:srgbClr val="C650A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400">
                <a:solidFill>
                  <a:srgbClr val="C650A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extLst/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8" name="6 Título">
            <a:extLst>
              <a:ext uri="{FF2B5EF4-FFF2-40B4-BE49-F238E27FC236}">
                <a16:creationId xmlns:a16="http://schemas.microsoft.com/office/drawing/2014/main" id="{AA020865-FD35-8A23-3800-17AAD59C9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59582"/>
            <a:ext cx="8229600" cy="432048"/>
          </a:xfrm>
        </p:spPr>
        <p:txBody>
          <a:bodyPr rtlCol="0">
            <a:noAutofit/>
          </a:bodyPr>
          <a:lstStyle>
            <a:lvl1pPr>
              <a:defRPr sz="2400">
                <a:solidFill>
                  <a:srgbClr val="C650AA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6328EF5D-2405-52B5-710B-BA5B87172E0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-53999"/>
            <a:ext cx="2715772" cy="152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9676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6 Título">
            <a:extLst>
              <a:ext uri="{FF2B5EF4-FFF2-40B4-BE49-F238E27FC236}">
                <a16:creationId xmlns:a16="http://schemas.microsoft.com/office/drawing/2014/main" id="{A2EFF377-F5B6-1F23-0BB7-C188C521C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59480"/>
            <a:ext cx="8229600" cy="432048"/>
          </a:xfrm>
        </p:spPr>
        <p:txBody>
          <a:bodyPr rtlCol="0">
            <a:noAutofit/>
          </a:bodyPr>
          <a:lstStyle>
            <a:lvl1pPr>
              <a:defRPr sz="2400">
                <a:solidFill>
                  <a:srgbClr val="C650AA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400DD26-C95F-6B98-C3CB-CBA979B484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-53999"/>
            <a:ext cx="2715772" cy="1527622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2BC1FD03-3BE0-4D69-AD6F-522D4B366D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71" t="54599" r="18717" b="15701"/>
          <a:stretch/>
        </p:blipFill>
        <p:spPr>
          <a:xfrm>
            <a:off x="-3252" y="2687102"/>
            <a:ext cx="9147251" cy="2456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0895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339DE26B-A2F4-313D-EA0E-A07A1AE563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7 Triángulo rectángulo">
            <a:extLst>
              <a:ext uri="{FF2B5EF4-FFF2-40B4-BE49-F238E27FC236}">
                <a16:creationId xmlns:a16="http://schemas.microsoft.com/office/drawing/2014/main" id="{6F2799E0-4543-46E6-9CE2-7AF4D49DDC40}"/>
              </a:ext>
            </a:extLst>
          </p:cNvPr>
          <p:cNvSpPr/>
          <p:nvPr/>
        </p:nvSpPr>
        <p:spPr>
          <a:xfrm>
            <a:off x="0" y="3498850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6 Título">
            <a:extLst>
              <a:ext uri="{FF2B5EF4-FFF2-40B4-BE49-F238E27FC236}">
                <a16:creationId xmlns:a16="http://schemas.microsoft.com/office/drawing/2014/main" id="{8EE1DD09-822F-4D25-BE05-B10537834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59480"/>
            <a:ext cx="8229600" cy="432048"/>
          </a:xfrm>
        </p:spPr>
        <p:txBody>
          <a:bodyPr rtlCol="0">
            <a:noAutofit/>
          </a:bodyPr>
          <a:lstStyle>
            <a:lvl1pPr>
              <a:defRPr sz="2400">
                <a:solidFill>
                  <a:srgbClr val="C650AA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9EDFB64-A4BF-4441-A3FC-4514A49158F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-53999"/>
            <a:ext cx="2715772" cy="152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366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ítulo">
            <a:extLst>
              <a:ext uri="{FF2B5EF4-FFF2-40B4-BE49-F238E27FC236}">
                <a16:creationId xmlns:a16="http://schemas.microsoft.com/office/drawing/2014/main" id="{DFA27502-B070-441E-BDB2-626978DA9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1027" name="29 Marcador de texto">
            <a:extLst>
              <a:ext uri="{FF2B5EF4-FFF2-40B4-BE49-F238E27FC236}">
                <a16:creationId xmlns:a16="http://schemas.microsoft.com/office/drawing/2014/main" id="{11A9CA90-88D0-354B-EB24-056505153F0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1112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  <a:endParaRPr lang="en-US" altLang="es-ES"/>
          </a:p>
        </p:txBody>
      </p:sp>
      <p:sp>
        <p:nvSpPr>
          <p:cNvPr id="10" name="9 Marcador de fecha">
            <a:extLst>
              <a:ext uri="{FF2B5EF4-FFF2-40B4-BE49-F238E27FC236}">
                <a16:creationId xmlns:a16="http://schemas.microsoft.com/office/drawing/2014/main" id="{A307D4E4-7102-4534-9B18-1EB0633154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27825" y="4805363"/>
            <a:ext cx="1919288" cy="274637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DACC8D9-7666-45B9-A9AE-865C4D534309}" type="datetimeFigureOut">
              <a:rPr lang="es-ES"/>
              <a:pPr>
                <a:defRPr/>
              </a:pPr>
              <a:t>14/06/2023</a:t>
            </a:fld>
            <a:endParaRPr lang="es-ES"/>
          </a:p>
        </p:txBody>
      </p:sp>
      <p:sp>
        <p:nvSpPr>
          <p:cNvPr id="22" name="21 Marcador de pie de página">
            <a:extLst>
              <a:ext uri="{FF2B5EF4-FFF2-40B4-BE49-F238E27FC236}">
                <a16:creationId xmlns:a16="http://schemas.microsoft.com/office/drawing/2014/main" id="{D761EEF8-DC8C-49FA-BACA-A016B5EA6E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13" y="4805363"/>
            <a:ext cx="2351087" cy="274637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8" name="17 Marcador de número de diapositiva">
            <a:extLst>
              <a:ext uri="{FF2B5EF4-FFF2-40B4-BE49-F238E27FC236}">
                <a16:creationId xmlns:a16="http://schemas.microsoft.com/office/drawing/2014/main" id="{19321FEA-EC1B-47F4-B871-1D3EFE1074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7113" y="4805363"/>
            <a:ext cx="366712" cy="2746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anose="020B0602030504020204" pitchFamily="34" charset="0"/>
              </a:defRPr>
            </a:lvl1pPr>
          </a:lstStyle>
          <a:p>
            <a:fld id="{8E4BB6D9-73F0-4D6C-A11C-67BF563C7101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13E2DF9-629F-35A4-5010-F9B4C43D07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E3BBFD63-753A-CE69-085E-C3B11BA9F7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55948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XAEV2019PLANTILLA - COMUNICACIONES ORALES">
  <a:themeElements>
    <a:clrScheme name="Personalizado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</TotalTime>
  <Words>0</Words>
  <Application>Microsoft Office PowerPoint</Application>
  <PresentationFormat>Presentación en pantalla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Lucida Sans Unicode</vt:lpstr>
      <vt:lpstr>Tahoma</vt:lpstr>
      <vt:lpstr>Verdana</vt:lpstr>
      <vt:lpstr>Wingdings 2</vt:lpstr>
      <vt:lpstr>Wingdings 3</vt:lpstr>
      <vt:lpstr>XAEV2019PLANTILLA - COMUNICACIONES ORALES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Cade 2</dc:creator>
  <cp:lastModifiedBy> </cp:lastModifiedBy>
  <cp:revision>28</cp:revision>
  <dcterms:created xsi:type="dcterms:W3CDTF">2019-07-02T09:59:09Z</dcterms:created>
  <dcterms:modified xsi:type="dcterms:W3CDTF">2023-06-14T09:04:25Z</dcterms:modified>
</cp:coreProperties>
</file>